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6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26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0"/>
            <a:ext cx="30480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89408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58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58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4927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5200" y="1066800"/>
            <a:ext cx="4927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6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2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45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511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03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258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10058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gray">
          <a:xfrm>
            <a:off x="0" y="914400"/>
            <a:ext cx="12192000" cy="0"/>
          </a:xfrm>
          <a:prstGeom prst="line">
            <a:avLst/>
          </a:prstGeom>
          <a:noFill/>
          <a:ln w="50800">
            <a:solidFill>
              <a:srgbClr val="99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13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anose="05000000000000000000" pitchFamily="2" charset="2"/>
        <a:buChar char="§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rgbClr val="B3FFEC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>
            <p:ph type="title"/>
          </p:nvPr>
        </p:nvSpPr>
        <p:spPr>
          <a:xfrm>
            <a:off x="1524000" y="0"/>
            <a:ext cx="88392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The Place of Data Flow Modelling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 rot="16200000" flipH="1">
            <a:off x="-465137" y="3284538"/>
            <a:ext cx="5575300" cy="987425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Decision Structure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 rot="16200000" flipH="1">
            <a:off x="7080250" y="3282950"/>
            <a:ext cx="5575300" cy="9906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Policies and Procedures</a:t>
            </a: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 rot="16200000" flipH="1">
            <a:off x="5937250" y="3282950"/>
            <a:ext cx="5575300" cy="9906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User </a:t>
            </a:r>
            <a:r>
              <a:rPr kumimoji="1" lang="en-US" sz="24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Organisation</a:t>
            </a:r>
            <a:endParaRPr kumimoji="1" lang="en-US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 rot="10800000" flipH="1" flipV="1">
            <a:off x="2971800" y="990600"/>
            <a:ext cx="5105400" cy="12192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>
                <a:solidFill>
                  <a:srgbClr val="0000FF"/>
                </a:solidFill>
                <a:latin typeface="Times New Roman" panose="02020603050405020304" pitchFamily="18" charset="0"/>
              </a:rPr>
              <a:t>Investigation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 rot="10800000" flipH="1" flipV="1">
            <a:off x="2970213" y="5335589"/>
            <a:ext cx="5105400" cy="1216025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Construction</a:t>
            </a:r>
          </a:p>
        </p:txBody>
      </p:sp>
      <p:sp>
        <p:nvSpPr>
          <p:cNvPr id="122888" name="Text Box 8"/>
          <p:cNvSpPr txBox="1">
            <a:spLocks noChangeArrowheads="1"/>
          </p:cNvSpPr>
          <p:nvPr/>
        </p:nvSpPr>
        <p:spPr bwMode="auto">
          <a:xfrm rot="10800000" flipH="1" flipV="1">
            <a:off x="2971800" y="2362200"/>
            <a:ext cx="5105400" cy="28194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>
                <a:solidFill>
                  <a:srgbClr val="0000FF"/>
                </a:solidFill>
                <a:latin typeface="Times New Roman" panose="02020603050405020304" pitchFamily="18" charset="0"/>
              </a:rPr>
              <a:t>Specification</a:t>
            </a:r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3276600" y="2819401"/>
            <a:ext cx="3276600" cy="1446213"/>
          </a:xfrm>
          <a:prstGeom prst="rect">
            <a:avLst/>
          </a:prstGeom>
          <a:solidFill>
            <a:srgbClr val="CCECFF"/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200">
                <a:solidFill>
                  <a:srgbClr val="808080"/>
                </a:solidFill>
                <a:latin typeface="Times New Roman" panose="02020603050405020304" pitchFamily="18" charset="0"/>
              </a:rPr>
              <a:t>Conceptual Model</a:t>
            </a: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200">
              <a:solidFill>
                <a:srgbClr val="808080"/>
              </a:solidFill>
              <a:latin typeface="Times New Roman" panose="02020603050405020304" pitchFamily="18" charset="0"/>
            </a:endParaRP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200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3276600" y="4419600"/>
            <a:ext cx="3276600" cy="668338"/>
          </a:xfrm>
          <a:prstGeom prst="rect">
            <a:avLst/>
          </a:prstGeom>
          <a:solidFill>
            <a:srgbClr val="CCECFF"/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200" dirty="0">
                <a:solidFill>
                  <a:srgbClr val="808080"/>
                </a:solidFill>
                <a:latin typeface="Times New Roman" panose="02020603050405020304" pitchFamily="18" charset="0"/>
              </a:rPr>
              <a:t>Internal design</a:t>
            </a: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1000" dirty="0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891" name="Text Box 11"/>
          <p:cNvSpPr txBox="1">
            <a:spLocks noChangeArrowheads="1"/>
          </p:cNvSpPr>
          <p:nvPr/>
        </p:nvSpPr>
        <p:spPr bwMode="auto">
          <a:xfrm>
            <a:off x="6705600" y="2819401"/>
            <a:ext cx="1295400" cy="2284413"/>
          </a:xfrm>
          <a:prstGeom prst="rect">
            <a:avLst/>
          </a:prstGeom>
          <a:solidFill>
            <a:srgbClr val="CCECFF"/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200">
                <a:solidFill>
                  <a:srgbClr val="808080"/>
                </a:solidFill>
                <a:latin typeface="Times New Roman" panose="02020603050405020304" pitchFamily="18" charset="0"/>
              </a:rPr>
              <a:t>External Design</a:t>
            </a: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200">
              <a:solidFill>
                <a:srgbClr val="808080"/>
              </a:solidFill>
              <a:latin typeface="Times New Roman" panose="02020603050405020304" pitchFamily="18" charset="0"/>
            </a:endParaRP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200">
              <a:solidFill>
                <a:srgbClr val="808080"/>
              </a:solidFill>
              <a:latin typeface="Times New Roman" panose="02020603050405020304" pitchFamily="18" charset="0"/>
            </a:endParaRPr>
          </a:p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endParaRPr kumimoji="1" lang="en-US" sz="2200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6324600" y="11430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>
                <a:solidFill>
                  <a:srgbClr val="808080"/>
                </a:solidFill>
                <a:latin typeface="Times New Roman" panose="02020603050405020304" pitchFamily="18" charset="0"/>
              </a:rPr>
              <a:t>BAM</a:t>
            </a: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4724400" y="160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>
                <a:solidFill>
                  <a:srgbClr val="808080"/>
                </a:solidFill>
                <a:latin typeface="Times New Roman" panose="02020603050405020304" pitchFamily="18" charset="0"/>
              </a:rPr>
              <a:t>RD</a:t>
            </a:r>
          </a:p>
        </p:txBody>
      </p:sp>
      <p:sp>
        <p:nvSpPr>
          <p:cNvPr id="122894" name="Line 14"/>
          <p:cNvSpPr>
            <a:spLocks noChangeShapeType="1"/>
          </p:cNvSpPr>
          <p:nvPr/>
        </p:nvSpPr>
        <p:spPr bwMode="auto">
          <a:xfrm flipH="1">
            <a:off x="5410200" y="1447800"/>
            <a:ext cx="838200" cy="3048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8305800" y="2362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US" sz="2400" b="1" dirty="0">
                <a:solidFill>
                  <a:srgbClr val="808080"/>
                </a:solidFill>
                <a:latin typeface="Times New Roman" panose="02020603050405020304" pitchFamily="18" charset="0"/>
              </a:rPr>
              <a:t>WPM</a:t>
            </a:r>
          </a:p>
        </p:txBody>
      </p:sp>
      <p:sp>
        <p:nvSpPr>
          <p:cNvPr id="122896" name="Line 16"/>
          <p:cNvSpPr>
            <a:spLocks noChangeShapeType="1"/>
          </p:cNvSpPr>
          <p:nvPr/>
        </p:nvSpPr>
        <p:spPr bwMode="auto">
          <a:xfrm>
            <a:off x="7239000" y="1524000"/>
            <a:ext cx="1219200" cy="7620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6045200" y="1841500"/>
            <a:ext cx="101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GB" sz="2400" b="1">
                <a:solidFill>
                  <a:srgbClr val="808080"/>
                </a:solidFill>
                <a:latin typeface="Times New Roman" panose="02020603050405020304" pitchFamily="18" charset="0"/>
              </a:rPr>
              <a:t>DFM</a:t>
            </a:r>
            <a:endParaRPr lang="en-US" sz="2400" b="1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898" name="Line 18"/>
          <p:cNvSpPr>
            <a:spLocks noChangeShapeType="1"/>
          </p:cNvSpPr>
          <p:nvPr/>
        </p:nvSpPr>
        <p:spPr bwMode="auto">
          <a:xfrm flipH="1">
            <a:off x="6654800" y="1587500"/>
            <a:ext cx="12700" cy="2794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3898900" y="3263900"/>
            <a:ext cx="101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fontAlgn="base">
              <a:spcBef>
                <a:spcPct val="5000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808080"/>
                </a:solidFill>
                <a:latin typeface="Times New Roman" panose="02020603050405020304" pitchFamily="18" charset="0"/>
              </a:rPr>
              <a:t>LDM</a:t>
            </a:r>
            <a:endParaRPr lang="en-US" sz="2400" b="1" dirty="0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03" name="Line 23"/>
          <p:cNvSpPr>
            <a:spLocks noChangeShapeType="1"/>
          </p:cNvSpPr>
          <p:nvPr/>
        </p:nvSpPr>
        <p:spPr bwMode="auto">
          <a:xfrm flipH="1">
            <a:off x="4635500" y="2133600"/>
            <a:ext cx="1447800" cy="11684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907" name="Text Box 27"/>
          <p:cNvSpPr txBox="1">
            <a:spLocks noChangeArrowheads="1"/>
          </p:cNvSpPr>
          <p:nvPr/>
        </p:nvSpPr>
        <p:spPr bwMode="auto">
          <a:xfrm rot="5400000">
            <a:off x="2019300" y="1943100"/>
            <a:ext cx="927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1" lang="en-GB" sz="2400" b="1">
                <a:solidFill>
                  <a:srgbClr val="808080"/>
                </a:solidFill>
                <a:latin typeface="Times New Roman" panose="02020603050405020304" pitchFamily="18" charset="0"/>
              </a:rPr>
              <a:t>BSO</a:t>
            </a:r>
            <a:endParaRPr kumimoji="1" lang="en-US" sz="2400" b="1">
              <a:solidFill>
                <a:srgbClr val="80808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08" name="Line 28"/>
          <p:cNvSpPr>
            <a:spLocks noChangeShapeType="1"/>
          </p:cNvSpPr>
          <p:nvPr/>
        </p:nvSpPr>
        <p:spPr bwMode="auto">
          <a:xfrm flipH="1">
            <a:off x="2667000" y="1816100"/>
            <a:ext cx="2108200" cy="2286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909" name="Line 29"/>
          <p:cNvSpPr>
            <a:spLocks noChangeShapeType="1"/>
          </p:cNvSpPr>
          <p:nvPr/>
        </p:nvSpPr>
        <p:spPr bwMode="auto">
          <a:xfrm flipH="1">
            <a:off x="4457700" y="2006600"/>
            <a:ext cx="558800" cy="12573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2910" name="Line 30"/>
          <p:cNvSpPr>
            <a:spLocks noChangeShapeType="1"/>
          </p:cNvSpPr>
          <p:nvPr/>
        </p:nvSpPr>
        <p:spPr bwMode="auto">
          <a:xfrm flipH="1" flipV="1">
            <a:off x="5334000" y="1879600"/>
            <a:ext cx="762000" cy="177800"/>
          </a:xfrm>
          <a:prstGeom prst="line">
            <a:avLst/>
          </a:prstGeom>
          <a:noFill/>
          <a:ln w="15875">
            <a:solidFill>
              <a:schemeClr val="bg2"/>
            </a:solidFill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96215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12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3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5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3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7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2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2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6" dur="2000" fill="hold"/>
                                        <p:tgtEl>
                                          <p:spTgt spid="1228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animBg="1" autoUpdateAnimBg="0"/>
      <p:bldP spid="122884" grpId="0" animBg="1" autoUpdateAnimBg="0"/>
      <p:bldP spid="122885" grpId="0" animBg="1" autoUpdateAnimBg="0"/>
      <p:bldP spid="122886" grpId="0" animBg="1" autoUpdateAnimBg="0"/>
      <p:bldP spid="122887" grpId="0" animBg="1" autoUpdateAnimBg="0"/>
      <p:bldP spid="122888" grpId="0" animBg="1" autoUpdateAnimBg="0"/>
      <p:bldP spid="122889" grpId="0" animBg="1" autoUpdateAnimBg="0"/>
      <p:bldP spid="122890" grpId="0" animBg="1" autoUpdateAnimBg="0"/>
      <p:bldP spid="122891" grpId="0" animBg="1" autoUpdateAnimBg="0"/>
      <p:bldP spid="122892" grpId="0" autoUpdateAnimBg="0"/>
      <p:bldP spid="122893" grpId="0" autoUpdateAnimBg="0"/>
      <p:bldP spid="122894" grpId="0" animBg="1"/>
      <p:bldP spid="122895" grpId="0" autoUpdateAnimBg="0"/>
      <p:bldP spid="122896" grpId="0" animBg="1"/>
      <p:bldP spid="122897" grpId="0"/>
      <p:bldP spid="122897" grpId="1"/>
      <p:bldP spid="122898" grpId="0" animBg="1"/>
      <p:bldP spid="122902" grpId="0"/>
      <p:bldP spid="122903" grpId="0" animBg="1"/>
      <p:bldP spid="122907" grpId="0" autoUpdateAnimBg="0"/>
      <p:bldP spid="122908" grpId="0" animBg="1"/>
      <p:bldP spid="122909" grpId="0" animBg="1"/>
      <p:bldP spid="122910" grpId="0" animBg="1"/>
    </p:bldLst>
  </p:timing>
</p:sld>
</file>

<file path=ppt/theme/theme1.xml><?xml version="1.0" encoding="utf-8"?>
<a:theme xmlns:a="http://schemas.openxmlformats.org/drawingml/2006/main" name="UoW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Uo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triangl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triangl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Uo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Wingdings</vt:lpstr>
      <vt:lpstr>UoW</vt:lpstr>
      <vt:lpstr>The Place of Data Flow Modelling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Place of Data Flow Modelling</dc:title>
  <dc:creator>user</dc:creator>
  <cp:lastModifiedBy>user</cp:lastModifiedBy>
  <cp:revision>1</cp:revision>
  <dcterms:created xsi:type="dcterms:W3CDTF">2016-08-17T01:26:46Z</dcterms:created>
  <dcterms:modified xsi:type="dcterms:W3CDTF">2016-08-17T01:26:55Z</dcterms:modified>
</cp:coreProperties>
</file>